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8"/>
  </p:normalViewPr>
  <p:slideViewPr>
    <p:cSldViewPr snapToGrid="0" snapToObjects="1">
      <p:cViewPr varScale="1">
        <p:scale>
          <a:sx n="157" d="100"/>
          <a:sy n="157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7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1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5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0282-D503-5948-86A6-191D3B1D30C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085D-9A6B-5443-9729-680FB08D8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0"/>
            <a:ext cx="1228725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018" y="639271"/>
            <a:ext cx="11798188" cy="492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7952120-1C91-8945-A55E-6A9C58BCBAEC}" vid="{725D6D5C-7116-5A4C-8D1D-37D060E72E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Tomlinson</dc:creator>
  <cp:lastModifiedBy>James Tomlinson</cp:lastModifiedBy>
  <cp:revision>1</cp:revision>
  <dcterms:created xsi:type="dcterms:W3CDTF">2016-04-13T15:49:27Z</dcterms:created>
  <dcterms:modified xsi:type="dcterms:W3CDTF">2016-04-13T15:56:54Z</dcterms:modified>
</cp:coreProperties>
</file>